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4" r:id="rId7"/>
    <p:sldId id="265" r:id="rId8"/>
    <p:sldId id="259" r:id="rId9"/>
    <p:sldId id="267" r:id="rId10"/>
    <p:sldId id="268" r:id="rId11"/>
    <p:sldId id="269" r:id="rId12"/>
    <p:sldId id="270" r:id="rId13"/>
    <p:sldId id="271" r:id="rId14"/>
    <p:sldId id="261" r:id="rId15"/>
    <p:sldId id="262" r:id="rId16"/>
    <p:sldId id="2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73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2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57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93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4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45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09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80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1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614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02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711B8-F3A5-42EE-B836-13CAF5649500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78682-D671-4853-84D1-7A77086A46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9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park.com/jpg471272221" TargetMode="External"/><Relationship Id="rId7" Type="http://schemas.openxmlformats.org/officeDocument/2006/relationships/hyperlink" Target="http://www.kprf.org/showthread-t_517-page_4.html" TargetMode="External"/><Relationship Id="rId2" Type="http://schemas.openxmlformats.org/officeDocument/2006/relationships/hyperlink" Target="http://static.ngs.ru/news/preview/dbcd4ce7458c360e8e8e090d2b2b5fd105e5620b_62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uban-museum.ru/" TargetMode="External"/><Relationship Id="rId5" Type="http://schemas.openxmlformats.org/officeDocument/2006/relationships/hyperlink" Target="http://kladraz.ru/blogs/natalija-borisovna-vatutina/metodicheskaja-razrabotka.html" TargetMode="External"/><Relationship Id="rId4" Type="http://schemas.openxmlformats.org/officeDocument/2006/relationships/hyperlink" Target="http://www.korenovsk.ru/?p=5349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15.nnm.me/a/4/3/6/e/49a6c3f3806ea1553446a3339dc_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1779"/>
            <a:ext cx="9037320" cy="652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181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http://www.maam.ru/upload/blogs/f861a3563b4c0db13e1315a4fa14daf2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22" y="426493"/>
            <a:ext cx="5814278" cy="6005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maam.ru/upload/blogs/502707144da4e5f584ba7b8bc5b3c7ed.jp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167" y="426493"/>
            <a:ext cx="5695666" cy="5894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051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http://www.maam.ru/upload/blogs/d4092e718759ad0ec11fc2ed9a13c5c5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99" y="579549"/>
            <a:ext cx="5317633" cy="5653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maam.ru/upload/blogs/fdc344ced6fd0fea71db7f2f2fcaa9b0.jp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72" y="492617"/>
            <a:ext cx="5009882" cy="5872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968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http://www.leningradpobeda.ru/upload/information_system_18/2/5/3/item_2530/information_items_253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704" y="309093"/>
            <a:ext cx="9573295" cy="6310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3099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tapisarevskaya.rusedu.net/gallery/1415/den_pobedy_str_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4547"/>
            <a:ext cx="12192000" cy="713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go2.imgsmail.ru/imgpreview?key=690f61da444e6714&amp;mb=imgdb_preview_7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2" y="180304"/>
            <a:ext cx="4370953" cy="3232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leningradpobeda.ru/Competition/Ryabov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392" y="2743199"/>
            <a:ext cx="3824341" cy="3642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g-fotki.yandex.ru/get/5503/14124454.2c7/0_9d769_a4792a9a_orig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962" y="227559"/>
            <a:ext cx="4563838" cy="3138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5607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topwar.ru/uploads/posts/2010-05/1272988872_24801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275" y="915500"/>
            <a:ext cx="6695681" cy="502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arnasse.ru/images/photos/medium/article463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9" y="378162"/>
            <a:ext cx="4967454" cy="610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4197" y="378162"/>
            <a:ext cx="2428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Сын полка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254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kuban-museum.ru/images/Museum/newspaper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0" y="595898"/>
            <a:ext cx="4176214" cy="522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kuban-museum.ru/images/Museum/newspaper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233" y="760865"/>
            <a:ext cx="4394578" cy="53123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55093" y="6073254"/>
            <a:ext cx="4148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Венера Павленко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9850" y="6073254"/>
            <a:ext cx="2895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Клара </a:t>
            </a:r>
            <a:r>
              <a:rPr lang="ru-RU" sz="20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Навальнева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89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2480" y="931138"/>
            <a:ext cx="1098804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Используемая литература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</a:t>
            </a:r>
          </a:p>
          <a:p>
            <a:endParaRPr lang="ru-RU" sz="2800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1.Шарыгина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Т.А.Беседы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о детях-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герояхВеликой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Отечественной войны.-М.:ТЦСфера.2011.</a:t>
            </a:r>
            <a:endParaRPr lang="ru-RU" sz="2400" u="sng" dirty="0">
              <a:hlinkClick r:id="rId2"/>
            </a:endParaRPr>
          </a:p>
          <a:p>
            <a:r>
              <a:rPr lang="ru-RU" sz="2400" u="sng" dirty="0" smtClean="0">
                <a:hlinkClick r:id="rId2"/>
              </a:rPr>
              <a:t>2.</a:t>
            </a:r>
            <a:r>
              <a:rPr lang="en-US" sz="2400" u="sng" dirty="0" smtClean="0">
                <a:hlinkClick r:id="rId2"/>
              </a:rPr>
              <a:t>http</a:t>
            </a:r>
            <a:r>
              <a:rPr lang="en-US" sz="2400" u="sng" dirty="0">
                <a:hlinkClick r:id="rId2"/>
              </a:rPr>
              <a:t>://</a:t>
            </a:r>
            <a:r>
              <a:rPr lang="en-US" sz="2400" u="sng" dirty="0" smtClean="0">
                <a:hlinkClick r:id="rId2"/>
              </a:rPr>
              <a:t>static.ngs.ru/news/preview/dbcd4ce7458c360e8e8e090d2b2b5fd105e5620b_625.jpg</a:t>
            </a:r>
            <a:endParaRPr lang="ru-RU" sz="2400" u="sng" dirty="0" smtClean="0"/>
          </a:p>
          <a:p>
            <a:r>
              <a:rPr lang="ru-RU" sz="2400" u="sng" dirty="0" smtClean="0">
                <a:hlinkClick r:id="rId3"/>
              </a:rPr>
              <a:t>3.</a:t>
            </a:r>
            <a:r>
              <a:rPr lang="en-US" sz="2400" u="sng" dirty="0" smtClean="0">
                <a:hlinkClick r:id="rId3"/>
              </a:rPr>
              <a:t>http</a:t>
            </a:r>
            <a:r>
              <a:rPr lang="en-US" sz="2400" u="sng" dirty="0">
                <a:hlinkClick r:id="rId3"/>
              </a:rPr>
              <a:t>://</a:t>
            </a:r>
            <a:r>
              <a:rPr lang="en-US" sz="2400" u="sng" dirty="0" smtClean="0">
                <a:hlinkClick r:id="rId3"/>
              </a:rPr>
              <a:t>rupark.com/jpg471272221</a:t>
            </a:r>
            <a:endParaRPr lang="ru-RU" sz="2400" u="sng" dirty="0" smtClean="0"/>
          </a:p>
          <a:p>
            <a:r>
              <a:rPr lang="ru-RU" sz="2400" u="sng" dirty="0" smtClean="0">
                <a:hlinkClick r:id="rId4"/>
              </a:rPr>
              <a:t>4.</a:t>
            </a:r>
            <a:r>
              <a:rPr lang="en-US" sz="2400" u="sng" dirty="0" smtClean="0">
                <a:hlinkClick r:id="rId4"/>
              </a:rPr>
              <a:t>http</a:t>
            </a:r>
            <a:r>
              <a:rPr lang="en-US" sz="2400" u="sng" dirty="0">
                <a:hlinkClick r:id="rId4"/>
              </a:rPr>
              <a:t>://www.korenovsk.ru/?</a:t>
            </a:r>
            <a:r>
              <a:rPr lang="en-US" sz="2400" u="sng" dirty="0" smtClean="0">
                <a:hlinkClick r:id="rId4"/>
              </a:rPr>
              <a:t>p=53495</a:t>
            </a:r>
            <a:endParaRPr lang="ru-RU" sz="2400" u="sng" dirty="0" smtClean="0"/>
          </a:p>
          <a:p>
            <a:r>
              <a:rPr lang="ru-RU" sz="2400" u="sng" dirty="0" smtClean="0">
                <a:hlinkClick r:id="rId5"/>
              </a:rPr>
              <a:t>5.</a:t>
            </a:r>
            <a:r>
              <a:rPr lang="en-US" sz="2400" u="sng" dirty="0" smtClean="0">
                <a:hlinkClick r:id="rId5"/>
              </a:rPr>
              <a:t>http</a:t>
            </a:r>
            <a:r>
              <a:rPr lang="en-US" sz="2400" u="sng" dirty="0">
                <a:hlinkClick r:id="rId5"/>
              </a:rPr>
              <a:t>://</a:t>
            </a:r>
            <a:r>
              <a:rPr lang="en-US" sz="2400" u="sng" dirty="0" smtClean="0">
                <a:hlinkClick r:id="rId5"/>
              </a:rPr>
              <a:t>kladraz.ru/blogs/natalija-borisovna-vatutina/metodicheskaja-razrabotka.html</a:t>
            </a:r>
            <a:endParaRPr lang="ru-RU" sz="2400" u="sng" dirty="0" smtClean="0"/>
          </a:p>
          <a:p>
            <a:r>
              <a:rPr lang="ru-RU" sz="2400" u="sng" dirty="0" smtClean="0">
                <a:hlinkClick r:id="rId6"/>
              </a:rPr>
              <a:t>6.</a:t>
            </a:r>
            <a:r>
              <a:rPr lang="en-US" sz="2400" u="sng" dirty="0" smtClean="0">
                <a:hlinkClick r:id="rId6"/>
              </a:rPr>
              <a:t>http</a:t>
            </a:r>
            <a:r>
              <a:rPr lang="en-US" sz="2400" u="sng" dirty="0">
                <a:hlinkClick r:id="rId6"/>
              </a:rPr>
              <a:t>://kuban-museum.ru</a:t>
            </a:r>
            <a:r>
              <a:rPr lang="en-US" sz="2400" u="sng" dirty="0" smtClean="0">
                <a:hlinkClick r:id="rId6"/>
              </a:rPr>
              <a:t>/</a:t>
            </a:r>
            <a:endParaRPr lang="ru-RU" sz="2400" u="sng" dirty="0" smtClean="0"/>
          </a:p>
          <a:p>
            <a:r>
              <a:rPr lang="ru-RU" sz="2400" u="sng" dirty="0" smtClean="0">
                <a:hlinkClick r:id="rId7"/>
              </a:rPr>
              <a:t>7.</a:t>
            </a:r>
            <a:r>
              <a:rPr lang="en-US" sz="2400" u="sng" dirty="0" smtClean="0">
                <a:hlinkClick r:id="rId7"/>
              </a:rPr>
              <a:t>http</a:t>
            </a:r>
            <a:r>
              <a:rPr lang="en-US" sz="2400" u="sng" dirty="0">
                <a:hlinkClick r:id="rId7"/>
              </a:rPr>
              <a:t>://</a:t>
            </a:r>
            <a:r>
              <a:rPr lang="en-US" sz="2400" u="sng" dirty="0" smtClean="0">
                <a:hlinkClick r:id="rId7"/>
              </a:rPr>
              <a:t>www.kprf.org/showthread-t_517-page_4.html</a:t>
            </a:r>
            <a:endParaRPr lang="ru-RU" dirty="0"/>
          </a:p>
          <a:p>
            <a:r>
              <a:rPr lang="ru-RU" sz="2000" dirty="0" smtClean="0">
                <a:solidFill>
                  <a:srgbClr val="0070C0"/>
                </a:solidFill>
              </a:rPr>
              <a:t>8.</a:t>
            </a:r>
            <a:r>
              <a:rPr lang="en-US" sz="2000" dirty="0" smtClean="0">
                <a:solidFill>
                  <a:srgbClr val="0070C0"/>
                </a:solidFill>
              </a:rPr>
              <a:t>http</a:t>
            </a:r>
            <a:r>
              <a:rPr lang="en-US" sz="2000" dirty="0">
                <a:solidFill>
                  <a:srgbClr val="0070C0"/>
                </a:solidFill>
              </a:rPr>
              <a:t>://iplayer.fm/q/%D0%BF%D0%B5%D1%81%D0%BD%D1%8F+%D0%BA%D0%B0%D1%82%D1%8E%D1%88%D0%B0/#</a:t>
            </a:r>
            <a:endParaRPr lang="ru-RU" sz="20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5402" y="176213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3697" y="3054797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1278" y="2500799"/>
            <a:ext cx="6818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131467"/>
            <a:ext cx="9594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400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esign-warez.ru/uploads/posts/2011-05/1304502007_463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794" y="255044"/>
            <a:ext cx="8075846" cy="642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83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4310/varjag-2007.b2/0_44781_8a59a12f_X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8" r="24642"/>
          <a:stretch/>
        </p:blipFill>
        <p:spPr bwMode="auto">
          <a:xfrm>
            <a:off x="426720" y="436070"/>
            <a:ext cx="4526280" cy="61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cs4123.vk.me/u26419381/134038848/x_a15b78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4" y="843386"/>
            <a:ext cx="6687185" cy="557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479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s1205.vkontakte.ru/u1178117/14226784/x_ae381b9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" t="707" r="2483" b="2810"/>
          <a:stretch/>
        </p:blipFill>
        <p:spPr bwMode="auto">
          <a:xfrm>
            <a:off x="1676399" y="213360"/>
            <a:ext cx="9022081" cy="627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155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E9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2" t="22090" r="20544" b="21791"/>
          <a:stretch/>
        </p:blipFill>
        <p:spPr>
          <a:xfrm>
            <a:off x="1879297" y="228600"/>
            <a:ext cx="8789158" cy="6322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8012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ngs.ru/news/preview/dbcd4ce7458c360e8e8e090d2b2b5fd105e5620b_6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979" y="274216"/>
            <a:ext cx="7855660" cy="628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233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dialog.ua/images/news/video_view/3ffaf5ef7d0ddda600b0abe5aa8de7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521" y="296212"/>
            <a:ext cx="8961130" cy="613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191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рт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026" y="264138"/>
            <a:ext cx="9262974" cy="624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363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http://www.maam.ru/upload/blogs/324aecd9dcbc3589837c1d543d6a60f3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1" y="403604"/>
            <a:ext cx="4546241" cy="6344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maam.ru/upload/blogs/10248635e6efa913b2411dc862bd540a.jp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241" y="403604"/>
            <a:ext cx="4958240" cy="6229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570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60</Words>
  <Application>Microsoft Office PowerPoint</Application>
  <PresentationFormat>Широкоэкранный</PresentationFormat>
  <Paragraphs>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Детсад</cp:lastModifiedBy>
  <cp:revision>20</cp:revision>
  <dcterms:created xsi:type="dcterms:W3CDTF">2015-03-09T14:42:19Z</dcterms:created>
  <dcterms:modified xsi:type="dcterms:W3CDTF">2015-03-16T08:15:02Z</dcterms:modified>
</cp:coreProperties>
</file>